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315dc6d4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315dc6d4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315dc6d4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315dc6d4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315dc6d4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315dc6d4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edcfc2e4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edcfc2e4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30b5b8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30b5b8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2edcfc2e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2edcfc2e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330b5b8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330b5b8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2edcfc2e4_1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2edcfc2e4_1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2edcfc2e4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2edcfc2e4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320d05b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320d05b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2edcfc2e4_9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2edcfc2e4_9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2edcfc2e4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2edcfc2e4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2edcfc2e4_1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2edcfc2e4_1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2edcfc2e4_1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2edcfc2e4_1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2edcfc2e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2edcfc2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2edcfc2e4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2edcfc2e4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2edcfc2e4_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2edcfc2e4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2edcfc2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2edcfc2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2edcfc2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2edcfc2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2edcfc2e4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2edcfc2e4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edcfc2e4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edcfc2e4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2edcfc2e4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2edcfc2e4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5YOTvhEWpVo&amp;feature=youtu.b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期末專題報告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3066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solidFill>
                  <a:srgbClr val="000000"/>
                </a:solidFill>
              </a:rPr>
              <a:t>貓貓臉部特效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69550" y="3423775"/>
            <a:ext cx="44049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組員</a:t>
            </a:r>
            <a:r>
              <a:rPr lang="zh-TW" sz="2400"/>
              <a:t>：</a:t>
            </a:r>
            <a:r>
              <a:rPr lang="zh-TW" sz="2400"/>
              <a:t>楊芸甄 高致霆 王星權</a:t>
            </a:r>
            <a:endParaRPr sz="24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第三階段：測試模型</a:t>
            </a:r>
            <a:r>
              <a:rPr lang="zh-TW" sz="4000"/>
              <a:t>(貓咪臉部位置)</a:t>
            </a:r>
            <a:endParaRPr sz="4000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749325" y="2167175"/>
            <a:ext cx="40227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藍色框是正確的貓臉位置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白色框是預測的貓臉位置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75" y="971600"/>
            <a:ext cx="3923950" cy="39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第三階段：測試模型(貓咪</a:t>
            </a:r>
            <a:r>
              <a:rPr lang="zh-TW" sz="4000"/>
              <a:t>五官座標</a:t>
            </a:r>
            <a:r>
              <a:rPr lang="zh-TW" sz="4000"/>
              <a:t>)</a:t>
            </a:r>
            <a:endParaRPr sz="40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2855750"/>
            <a:ext cx="85206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考量到貓臉在</a:t>
            </a: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幾乎占滿整張圖片</a:t>
            </a: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，我們定義預測偏差小於 10 pixel (約為圖像的5%) 的預測視為正確預測。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同樣的， </a:t>
            </a: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model </a:t>
            </a: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選用 mobileNet，loss funciton 選用 RMSE。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1" y="1065550"/>
            <a:ext cx="8963511" cy="15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第三階段：測試模型(貓咪五官座標)</a:t>
            </a:r>
            <a:endParaRPr sz="4000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856975" y="2385225"/>
            <a:ext cx="3537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藍點是正確五官座標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綠點是預測五官座標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44068" l="34917" r="0" t="0"/>
          <a:stretch/>
        </p:blipFill>
        <p:spPr>
          <a:xfrm>
            <a:off x="251425" y="1181800"/>
            <a:ext cx="4206525" cy="3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第四階段：加入臉部特效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8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將圖片傳至模型後，會產生五官的座標。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利用五官的座標求出適當的特效大小、位置以及角度。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將預裝飾的物品預先去背完。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200">
                <a:solidFill>
                  <a:srgbClr val="000000"/>
                </a:solidFill>
                <a:highlight>
                  <a:schemeClr val="lt1"/>
                </a:highlight>
              </a:rPr>
              <a:t>最後再將欲裝飾的物品做適當的旋轉後放到圖片正確座標上。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157300"/>
            <a:ext cx="8520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600"/>
              <a:t>參</a:t>
            </a:r>
            <a:r>
              <a:rPr lang="zh-TW" sz="4600"/>
              <a:t>、研究成果</a:t>
            </a:r>
            <a:endParaRPr sz="3400"/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229638" y="2159525"/>
            <a:ext cx="86847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我們定義預測偏差小於 r pixel ( r = (原圖長+原圖寬)*0.015 也就是大約原圖大小的1.5%) 的預測視為正確預測。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上圖是我們綜合兩個 AI 之後得到的準確度，可以看出來我們的模型在眼睛、鼻子、耳朵頂端有較高的準確率，在耳朵根部的準確率較低。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我們推測原因是因為</a:t>
            </a: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眼睛、鼻子、耳朵頂端的特徵較為明顯，耳朵根部沒有明顯的特徵所導致。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68675" y="391700"/>
            <a:ext cx="4949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zh-TW" sz="3400"/>
              <a:t>正確率</a:t>
            </a:r>
            <a:endParaRPr sz="34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" y="1167338"/>
            <a:ext cx="8406625" cy="8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86575" y="411950"/>
            <a:ext cx="6168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2</a:t>
            </a:r>
            <a:r>
              <a:rPr lang="zh-TW" sz="3400"/>
              <a:t>. GUI程式</a:t>
            </a:r>
            <a:endParaRPr sz="3400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347088"/>
            <a:ext cx="85206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>
                <a:solidFill>
                  <a:srgbClr val="000000"/>
                </a:solidFill>
              </a:rPr>
              <a:t>使用PyQt5設計GUI裝飾貓咪的小程式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063" y="152400"/>
            <a:ext cx="6629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88" y="152400"/>
            <a:ext cx="66500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63" y="152400"/>
            <a:ext cx="65836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635875"/>
            <a:ext cx="85206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大綱</a:t>
            </a:r>
            <a:endParaRPr sz="40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9600"/>
            <a:ext cx="8839200" cy="270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00" y="218125"/>
            <a:ext cx="66236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25" y="152400"/>
            <a:ext cx="66151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000" y="152400"/>
            <a:ext cx="65819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264175"/>
            <a:ext cx="85206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肆、成果展示</a:t>
            </a:r>
            <a:endParaRPr/>
          </a:p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502350" y="1325325"/>
            <a:ext cx="65319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DEMO</a:t>
            </a:r>
            <a:r>
              <a:rPr lang="zh-TW" sz="2800"/>
              <a:t>影片：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https://www.youtube.com/watch?v=5YOTvhEWpVo&amp;feature=youtu.be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84250"/>
            <a:ext cx="85206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壹、摘要</a:t>
            </a:r>
            <a:endParaRPr sz="4000"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25" y="1108500"/>
            <a:ext cx="6357350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44125"/>
            <a:ext cx="8520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貳、開發介紹</a:t>
            </a:r>
            <a:endParaRPr sz="4000"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5" y="1066425"/>
            <a:ext cx="8167657" cy="385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378675"/>
            <a:ext cx="8520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原始訓練資料</a:t>
            </a:r>
            <a:endParaRPr sz="34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72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>
                <a:solidFill>
                  <a:schemeClr val="dk1"/>
                </a:solidFill>
                <a:highlight>
                  <a:srgbClr val="FFFFFF"/>
                </a:highlight>
              </a:rPr>
              <a:t>總共有9997張圖片，並且附帶標注好的座標資料。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0" y="2217450"/>
            <a:ext cx="4998500" cy="22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775" y="1888352"/>
            <a:ext cx="2931574" cy="29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第一階段：資料預處理</a:t>
            </a:r>
            <a:endParaRPr sz="40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69700" y="1152475"/>
            <a:ext cx="56997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  <a:highlight>
                  <a:schemeClr val="lt1"/>
                </a:highlight>
              </a:rPr>
              <a:t>我們把求得貓咪的五官座標分為兩步驟，第一步先使用一個AI在圖片中尋找貓咪臉部位置，擷取貓咪的臉部特寫，第二步再使用另一個AI從貓咪的臉部特寫中尋找貓咪的五官座標。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  <a:highlight>
                  <a:schemeClr val="lt1"/>
                </a:highlight>
              </a:rPr>
              <a:t>為了訓練貓咪臉部位置的AI，我們需要貓咪圖以及貓咪臉部座標，我們使用喵咪左上以及右下座標表示喵咪臉部位置。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  <a:highlight>
                  <a:schemeClr val="lt1"/>
                </a:highlight>
              </a:rPr>
              <a:t>右圖為貓咪臉部位置AI的訓練資料以及期望的輸出點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450" y="1232037"/>
            <a:ext cx="2679424" cy="267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第一階段：資料預處理</a:t>
            </a:r>
            <a:endParaRPr sz="40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為了訓練</a:t>
            </a: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貓</a:t>
            </a: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咪五官座標的AI，我們需要把原始圖片中</a:t>
            </a: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貓</a:t>
            </a: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咪的臉部擷取出來並且依照擷取座標修正五官座標。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  <a:highlight>
                  <a:schemeClr val="lt1"/>
                </a:highlight>
              </a:rPr>
              <a:t>右圖為貓咪五官座標的AI的訓練資料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650" y="1447875"/>
            <a:ext cx="4393025" cy="2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第二階段：訓練模型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保留一千多張當作測試集，剩下的用 9 : 1 的比例分為訓練集以及驗證集。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Input data為224x224的圖像，貓咪臉部尋找AI的輸出為</a:t>
            </a: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臉部左上方xy座標跟臉部右下方xy座標，共4個輸出。貓咪五官座標的AI輸出為9個五官特徵點，左眼、右眼、鼻子、左耳左根部、左耳頂點、左耳右根部、右耳左根部、右耳頂點、右耳右根部的xy座標，共18個輸出。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我們測試了Resnet50(32x4d), mobileNetV2, 兩種神經網路。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Loss function 選擇 RMSE, MSE，嘗試後發現RMSE可以更快得到更高的Accuracy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Optimizer選用Adam。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51425" y="264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/>
              <a:t>第三階段：測試模型(貓咪臉部位置)</a:t>
            </a:r>
            <a:endParaRPr sz="4000"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2729525"/>
            <a:ext cx="8520600" cy="22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考量到貓臉在圖裡的占比有可能較低，我們定義預測偏差小於 7 pixel (約為圖像的3%) 的預測視為正確預測。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highlight>
                  <a:schemeClr val="lt1"/>
                </a:highlight>
              </a:rPr>
              <a:t>我們發現 mobileNet 比 resnet50 訓練得更快，準確度也不差。resnet50跑100 epoch 花費7個小時，mobileNet跑100 epoch 只需花費50分鐘。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highlight>
                  <a:schemeClr val="lt1"/>
                </a:highlight>
              </a:rPr>
              <a:t>model 最終選用 mobileNet，loss funciton 選用 RMSE。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50" y="971600"/>
            <a:ext cx="6714101" cy="16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